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rata"/>
      <p:regular r:id="rId18"/>
    </p:embeddedFont>
    <p:embeddedFont>
      <p:font typeface="Prata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  <p:embeddedFont>
      <p:font typeface="Raleway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77829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Integração do WHMCS na HoppeHosting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9526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Bruno Leandro Diniz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5706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Bianca Vitoria Machado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1887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Lucas Henrique de Oliveira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392" y="519589"/>
            <a:ext cx="5726430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Treinamento de Usuários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1392" y="1582460"/>
            <a:ext cx="23620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Equipe Interna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61392" y="2066687"/>
            <a:ext cx="6423303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Sessões presenciais e online, com manuais e vídeos tutoriais, capacitando a equipe para gerenciar o sistema.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61392" y="2860238"/>
            <a:ext cx="23620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Clientes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661392" y="3344466"/>
            <a:ext cx="6423303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Guias passo a passo e FAQs no portal de suporte, auxiliando na navegação e realização de tarefas comuns.</a:t>
            </a:r>
            <a:endParaRPr lang="en-US" sz="14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392" y="4161592"/>
            <a:ext cx="6423303" cy="3701772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25" y="1606034"/>
            <a:ext cx="6423303" cy="63309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26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Benefícios e Avaliação de Impacto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8971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Automação e Redução de Erros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1896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Automatização de processos minimiza erros e melhora a precisão dos dados.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0334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89714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Centralização das Informações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41896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Visão integrada dos clientes e operações facilita o atendimento e controle financeiro.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73948"/>
            <a:ext cx="3666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Melhoria da Produtividade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436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Redução do tempo em gerenciamento libera a equipe para atividades estratégicas.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420"/>
            <a:ext cx="70810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HoppeHosting x WHMCS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382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HoppeHosting, especializada em hospedagem de alto desempenho, busca integrar o WHMCS para automatizar e gerenciar hospedagem, faturamento e suporte. Esta integração visa centralizar a gestão e otimizar o atendimento ao cliente, garantindo mais segurança e praticidade nas operações diárias.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72696"/>
            <a:ext cx="6993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Infraestrutura Necessária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4748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Hardware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29595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Para suportar o WHMCS, será necessário um servidor robusto com processador Intel Xeon, 128 GB de RAM e SSD NVMe2 de 2TB. Além disso, um firewall Cisco Asa 5500 e roteador MikroTik CCR1009 garantirão segurança e tráfego eficiente.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748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Software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532959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WHMCS opera melhor em Linux, com banco de dados MySQL e integração com AWS. Licenças para o sistema operacional e ferramentas de monitoramento são essenciais para a operação eficiente.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6569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Rede e Outros Recursos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Conectividade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Uma rede de alta disponibilidade com redundância é crucial para evitar interrupções. A largura de banda de 1TB garantirá solicitações sem atraso.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405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Segurança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7577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VPNs e protocolos TLS 1.3 protegerão o tráfego de dados. A infraestrutura suporta integração futura com IA e IoT.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1584246"/>
            <a:ext cx="6748105" cy="50611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40976"/>
            <a:ext cx="46821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Utilização do Sistema</a:t>
            </a:r>
            <a:endParaRPr lang="en-US" sz="3550" dirty="0"/>
          </a:p>
        </p:txBody>
      </p:sp>
      <p:sp>
        <p:nvSpPr>
          <p:cNvPr id="5" name="Shape 1"/>
          <p:cNvSpPr/>
          <p:nvPr/>
        </p:nvSpPr>
        <p:spPr>
          <a:xfrm>
            <a:off x="1118711" y="1963103"/>
            <a:ext cx="30480" cy="5125522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2"/>
          <p:cNvSpPr/>
          <p:nvPr/>
        </p:nvSpPr>
        <p:spPr>
          <a:xfrm>
            <a:off x="878800" y="22182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3"/>
          <p:cNvSpPr/>
          <p:nvPr/>
        </p:nvSpPr>
        <p:spPr>
          <a:xfrm>
            <a:off x="1075253" y="2303264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1587579" y="2189917"/>
            <a:ext cx="493383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Acesso ao Sistema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1587579" y="2616279"/>
            <a:ext cx="493383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Funcionários e clientes acessarão o WHMCS via interface web, com aplicativo mobile para funcionalidades básicas.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878800" y="39056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7"/>
          <p:cNvSpPr/>
          <p:nvPr/>
        </p:nvSpPr>
        <p:spPr>
          <a:xfrm>
            <a:off x="1029653" y="399061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1587579" y="3877270"/>
            <a:ext cx="493383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Interface do Usuário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1587579" y="4303633"/>
            <a:ext cx="493383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Intuitiva e responsiva, a interface permite acesso a faturas, pagamentos e suporte, adaptando-se a dispositivos móveis e desktops.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878800" y="58832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5" name="Text 11"/>
          <p:cNvSpPr/>
          <p:nvPr/>
        </p:nvSpPr>
        <p:spPr>
          <a:xfrm>
            <a:off x="1028462" y="5968246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1587579" y="5854898"/>
            <a:ext cx="493383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Dispositivos Suportados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1587579" y="6281261"/>
            <a:ext cx="493383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Compatível com Windows, macOS, Android e iOS, garantindo flexibilidade no acesso ao sistema.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147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Telas do Sistema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076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Registro de domínio / Abertura de Tickets / Pagamentos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25723"/>
            <a:ext cx="6244709" cy="37672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3076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Área de Produtos e Serviços disponíveis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925723"/>
            <a:ext cx="6244709" cy="3568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39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Recursos de Segurança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698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Autenticação e Autorização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Autenticação em dois fatores com Google Authenticator e níveis de autorização garantem segurança no acesso e controle de dados.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Criptografia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Dados em trânsito são protegidos por TLS, enquanto dados armazenados utilizam criptografia AES de 256 bits para garantir confidencialidade.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065" y="1667708"/>
            <a:ext cx="6803469" cy="48940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6280" y="1209080"/>
            <a:ext cx="5882640" cy="1278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Backup e Recuperação de Dados</a:t>
            </a:r>
            <a:endParaRPr lang="en-US" sz="40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2794992"/>
            <a:ext cx="1023223" cy="18339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046446" y="2999542"/>
            <a:ext cx="25581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Backup Diário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2046446" y="3442097"/>
            <a:ext cx="4552474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Backups são realizados diariamente, armazenados em servidores redundantes e na AWS S3 para segurança adicional.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" y="4628912"/>
            <a:ext cx="1023223" cy="18339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046446" y="4833461"/>
            <a:ext cx="276975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Plano de Recuperação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2046446" y="5276017"/>
            <a:ext cx="4552474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Scripts de reinstalação e restauração automática minimizam o impacto de falhas, com equipe de resposta pronta para incidentes.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16280" y="6692979"/>
            <a:ext cx="58826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2216825"/>
            <a:ext cx="6748105" cy="37958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88256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Monitoramento e Auditoria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990243" y="338613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3301127"/>
            <a:ext cx="3471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Monitoramento Contínuo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791545"/>
            <a:ext cx="49905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WHMCS será monitorado para identificar atividades suspeitas e evitar ataques, garantindo segurança constante.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6"/>
          <p:cNvSpPr/>
          <p:nvPr/>
        </p:nvSpPr>
        <p:spPr>
          <a:xfrm>
            <a:off x="944642" y="544722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Auditoria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530906" y="5852636"/>
            <a:ext cx="49905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AWS CloudTrail controlará acessos e ações, permitindo revisões de segurança e gerando alertas.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78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68" y="2856309"/>
            <a:ext cx="5353526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Plano de Implementação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303770" y="3680460"/>
            <a:ext cx="22860" cy="3920728"/>
          </a:xfrm>
          <a:prstGeom prst="roundRect">
            <a:avLst>
              <a:gd name="adj" fmla="val 116952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513790" y="4070033"/>
            <a:ext cx="623768" cy="22860"/>
          </a:xfrm>
          <a:prstGeom prst="roundRect">
            <a:avLst>
              <a:gd name="adj" fmla="val 116952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7114699" y="3880961"/>
            <a:ext cx="401003" cy="4010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7269004" y="3947755"/>
            <a:ext cx="92273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3201353" y="3858578"/>
            <a:ext cx="3133606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Preparação de Infraestrutura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768" y="4243864"/>
            <a:ext cx="5711190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Configuração inicial de servidores e dispositivos de segurança, com testes de conectividade. Duração: 2-3 semanas.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2841" y="4960977"/>
            <a:ext cx="623768" cy="22860"/>
          </a:xfrm>
          <a:prstGeom prst="roundRect">
            <a:avLst>
              <a:gd name="adj" fmla="val 116952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114699" y="4771906"/>
            <a:ext cx="401003" cy="4010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7233166" y="4838700"/>
            <a:ext cx="163949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8295442" y="4749522"/>
            <a:ext cx="2676049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Configuração do Sistema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295442" y="5134808"/>
            <a:ext cx="5711190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Instalação e personalização do WHMCS, integrando com banco de dados e gateways. Duração: 2 semanas.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13790" y="5762863"/>
            <a:ext cx="623768" cy="22860"/>
          </a:xfrm>
          <a:prstGeom prst="roundRect">
            <a:avLst>
              <a:gd name="adj" fmla="val 116952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7114699" y="5573792"/>
            <a:ext cx="401003" cy="4010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7232333" y="5640586"/>
            <a:ext cx="16573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4107061" y="5551408"/>
            <a:ext cx="222789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Testes e Ajustes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23768" y="5936694"/>
            <a:ext cx="571119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Testes de funcionalidade e segurança, com ajustes para estabilidade.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23768" y="6328767"/>
            <a:ext cx="571119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Duração: 2 semanas.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7492841" y="6564868"/>
            <a:ext cx="623768" cy="22860"/>
          </a:xfrm>
          <a:prstGeom prst="roundRect">
            <a:avLst>
              <a:gd name="adj" fmla="val 116952"/>
            </a:avLst>
          </a:prstGeom>
          <a:solidFill>
            <a:srgbClr val="535455"/>
          </a:solidFill>
          <a:ln/>
        </p:spPr>
      </p:sp>
      <p:sp>
        <p:nvSpPr>
          <p:cNvPr id="22" name="Shape 19"/>
          <p:cNvSpPr/>
          <p:nvPr/>
        </p:nvSpPr>
        <p:spPr>
          <a:xfrm>
            <a:off x="7114699" y="6375797"/>
            <a:ext cx="401003" cy="40100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3" name="Text 20"/>
          <p:cNvSpPr/>
          <p:nvPr/>
        </p:nvSpPr>
        <p:spPr>
          <a:xfrm>
            <a:off x="7236976" y="6442591"/>
            <a:ext cx="156448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8295442" y="6353413"/>
            <a:ext cx="295120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Treinamento e Lançamento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8295442" y="6738699"/>
            <a:ext cx="571119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Treinamento da equipe e lançamento piloto para clientes.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8295442" y="7130772"/>
            <a:ext cx="5711190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Duração: 1 semana.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2024-11-13T23:06:06Z</dcterms:created>
  <dcterms:modified xsi:type="dcterms:W3CDTF">2024-11-13T23:06:06Z</dcterms:modified>
</cp:coreProperties>
</file>